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781" r:id="rId2"/>
    <p:sldId id="783" r:id="rId3"/>
    <p:sldId id="782" r:id="rId4"/>
    <p:sldId id="788" r:id="rId5"/>
    <p:sldId id="789" r:id="rId6"/>
    <p:sldId id="785" r:id="rId7"/>
    <p:sldId id="786" r:id="rId8"/>
    <p:sldId id="790" r:id="rId9"/>
    <p:sldId id="791" r:id="rId10"/>
    <p:sldId id="793" r:id="rId11"/>
    <p:sldId id="792" r:id="rId12"/>
    <p:sldId id="784" r:id="rId13"/>
    <p:sldId id="796" r:id="rId14"/>
    <p:sldId id="795" r:id="rId15"/>
    <p:sldId id="797" r:id="rId16"/>
    <p:sldId id="794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邱雅筑[Selina_Chiu]" initials="邱雅筑[Selina_Chiu]" lastIdx="5" clrIdx="0">
    <p:extLst>
      <p:ext uri="{19B8F6BF-5375-455C-9EA6-DF929625EA0E}">
        <p15:presenceInfo xmlns:p15="http://schemas.microsoft.com/office/powerpoint/2012/main" userId="S-1-5-21-619087615-1339470349-2107962110-7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65174" autoAdjust="0"/>
  </p:normalViewPr>
  <p:slideViewPr>
    <p:cSldViewPr snapToGrid="0">
      <p:cViewPr varScale="1">
        <p:scale>
          <a:sx n="43" d="100"/>
          <a:sy n="43" d="100"/>
        </p:scale>
        <p:origin x="161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8:09:58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3,'256'-2,"280"5,-475 1,1 3,-1 3,84 24,-108-27,0-1,0-2,1-2,-1-1,42-5,13 1,492 3,-555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8:11:30.3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21,'426'17,"-84"-2,-120-11,699 22,-880-23,-5 0,1-2,-1-1,1-2,47-8,18-11,2 5,192-6,-269 21,0-1,33-7,-24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8:11:36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1 210,'0'-1,"0"0,1 0,-1 0,0 0,1 0,-1 0,1 0,0 0,-1 0,1 0,0 0,-1 0,1 1,0-1,0 0,0 1,0-1,0 1,0-1,0 1,0-1,0 1,0-1,0 1,0 0,0 0,1-1,36-5,-30 5,163-9,15-2,40-6,-130 14,182-28,-193 21,102-27,77-9,350 36,-356 15,-42-5,-187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8:11:43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1,'1115'32,"-473"-8,918-11,-1538-13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2F1F2-D26B-4FD7-A3CC-B14DE7767D28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6B09-ABE9-4462-82CE-F1BA1450B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96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240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57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81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3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09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711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573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455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70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45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14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sz="1200" b="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16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62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85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800" kern="100" dirty="0">
              <a:solidFill>
                <a:srgbClr val="000000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29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ADFA7F-88B0-4443-87EB-4C4E94CC0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AC8D5C-2707-4EAD-A89F-41BF72CBD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607A5-F695-4A15-A039-141E5BD96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052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97787-5B95-48BB-9436-D66712F48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0CAA1A-ABE3-4D82-8E61-0CB9E3B6A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925C12-7BBE-4D57-9201-BC86DB2EF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44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62CC8-36E0-47FA-9CC0-CD78AD077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7C169-078F-40C0-9FC1-78FCA0B2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5155A6-5B46-41D1-88A2-71CB7D93B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65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A3F172-8BE3-446E-88CF-8244A7012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38098-9B64-4B83-96E3-F32254103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F91F08-154A-424C-BDF1-046BE5C62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979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EBA46A-5E71-4CFF-9F34-1BB0E7322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FE618-F654-494B-B0DE-3AA4EAFAD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7567A-1244-4247-B07A-7D447B761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78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4D8AD-914E-4AE8-8DBB-94F5B3DDD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F04E8C-E1C7-44B2-A252-933B3336E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8BA0E7-3422-4BDD-8FB8-BCC92302F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32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D0278-2F00-4073-96C5-359E644AB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50DD6-71D3-4B03-B22C-A55EBBE06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2247B-FE6B-4DD3-8C06-2C2F3A687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99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983DE3-C48E-4B25-805E-B412C3591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E1CBB6-8941-4A49-9F37-FD689BD78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954E12-183B-43A4-BD11-8F67C1B25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4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9D560F-CDE8-4621-BAA1-6644791F4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CF44CC-25EA-4A44-821A-F07BCD0A0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D5DF08-6561-4A18-9473-620DC7395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151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148997-BCEE-43F1-A3A4-A6352D35C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5C5E76-0142-4713-8C1E-3E65D28FF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F84777-CE4C-4202-A602-B080A9AAF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85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52186-4DC7-4980-99EB-4EE028324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0C3D-2BF8-42E0-8AC1-C350686CF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29AAB-79E8-4085-A701-173C51D00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375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0AA57-FAB0-480F-8CFF-BD5AE851F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62968-6124-43F0-AA17-C73E66FEE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186B2-6848-496A-AEBE-1C50C6545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74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C04D45-15C5-49BF-A991-F889A77A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971F61E-C1C8-4C6B-86E6-C23E3CE66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44100" name="Rectangle 4">
            <a:extLst>
              <a:ext uri="{FF2B5EF4-FFF2-40B4-BE49-F238E27FC236}">
                <a16:creationId xmlns:a16="http://schemas.microsoft.com/office/drawing/2014/main" id="{7AD9C658-0544-42FD-B42C-3090645C26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4101" name="Rectangle 5">
            <a:extLst>
              <a:ext uri="{FF2B5EF4-FFF2-40B4-BE49-F238E27FC236}">
                <a16:creationId xmlns:a16="http://schemas.microsoft.com/office/drawing/2014/main" id="{95D1229A-D454-4062-AF37-B21D506E7B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4102" name="Rectangle 6">
            <a:extLst>
              <a:ext uri="{FF2B5EF4-FFF2-40B4-BE49-F238E27FC236}">
                <a16:creationId xmlns:a16="http://schemas.microsoft.com/office/drawing/2014/main" id="{1BDD48D3-3714-4751-9F28-A162E1464E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DFD015E7-778A-4E13-861C-152DFE64B84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1569700" y="1"/>
            <a:ext cx="670984" cy="360363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2000"/>
          </a:p>
        </p:txBody>
      </p:sp>
      <p:sp>
        <p:nvSpPr>
          <p:cNvPr id="2056" name="Line 11">
            <a:extLst>
              <a:ext uri="{FF2B5EF4-FFF2-40B4-BE49-F238E27FC236}">
                <a16:creationId xmlns:a16="http://schemas.microsoft.com/office/drawing/2014/main" id="{EE4B6D4C-C8B7-4E2A-A112-E4052B635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220788"/>
            <a:ext cx="12145433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057" name="Rectangle 12">
            <a:extLst>
              <a:ext uri="{FF2B5EF4-FFF2-40B4-BE49-F238E27FC236}">
                <a16:creationId xmlns:a16="http://schemas.microsoft.com/office/drawing/2014/main" id="{D969CB4F-081B-4526-AB30-FE49A5AC2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901" y="6570664"/>
            <a:ext cx="673100" cy="2873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fld id="{055171CA-E203-4B69-A2B0-A792E543931B}" type="slidenum">
              <a:rPr kumimoji="1" lang="zh-TW" altLang="en-US" sz="1200" b="1">
                <a:ea typeface="新細明體" panose="02020500000000000000" pitchFamily="18" charset="-120"/>
              </a:rPr>
              <a:pPr algn="r" eaLnBrk="1" hangingPunct="1"/>
              <a:t>‹#›</a:t>
            </a:fld>
            <a:endParaRPr kumimoji="1" lang="en-US" altLang="zh-TW" sz="1200" b="1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2372" name="Rectangle 4">
            <a:extLst>
              <a:ext uri="{FF2B5EF4-FFF2-40B4-BE49-F238E27FC236}">
                <a16:creationId xmlns:a16="http://schemas.microsoft.com/office/drawing/2014/main" id="{26CFFC6C-0F45-435E-B9B6-83FC82DC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754" y="3203048"/>
            <a:ext cx="7359650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2022</a:t>
            </a:r>
            <a:r>
              <a:rPr kumimoji="1" lang="zh-TW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年度法人說明會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4213225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zh-TW" altLang="en-US" b="1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82375" name="Rectangle 7">
            <a:extLst>
              <a:ext uri="{FF2B5EF4-FFF2-40B4-BE49-F238E27FC236}">
                <a16:creationId xmlns:a16="http://schemas.microsoft.com/office/drawing/2014/main" id="{867702FB-56BC-4C4B-9F0E-5C027900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358" y="1597710"/>
            <a:ext cx="787913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業強科技股份有限公司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D26D17-5822-4DE5-88B0-3695A773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754" y="1377157"/>
            <a:ext cx="198817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股票代號：</a:t>
            </a:r>
            <a:r>
              <a:rPr kumimoji="1"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6124</a:t>
            </a:r>
            <a:endParaRPr kumimoji="1" lang="zh-TW" altLang="en-US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7437B6E-B261-4582-A0A4-95E39E33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290" y="5063539"/>
            <a:ext cx="3867893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投資人關係聯絡人：代理發言人 邱雅筑</a:t>
            </a:r>
            <a:endParaRPr kumimoji="1" lang="en-US" altLang="zh-TW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E-mail</a:t>
            </a:r>
            <a:r>
              <a:rPr kumimoji="1"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</a:t>
            </a:r>
            <a:r>
              <a:rPr lang="en-US" altLang="zh-TW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elina_Chiu@yctc.com.tw</a:t>
            </a:r>
            <a:r>
              <a:rPr kumimoji="1"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kumimoji="1" lang="en-US" altLang="zh-TW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電話：</a:t>
            </a:r>
            <a:r>
              <a:rPr kumimoji="1" lang="en-US" altLang="zh-TW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02-26551166</a:t>
            </a:r>
            <a:endParaRPr kumimoji="1" lang="zh-TW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7463A08-205D-4831-8A3A-6C41304A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0024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C9326EE-959D-915C-BC26-24772017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582" y="2654920"/>
            <a:ext cx="575468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Yeh-Chiang Technology Corp.</a:t>
            </a:r>
            <a:endParaRPr kumimoji="1" lang="zh-TW" altLang="en-US" sz="3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A7FFA0-0C08-6BCF-884D-1DC1C0BD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709" y="3190637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叁、</a:t>
            </a:r>
            <a:r>
              <a:rPr kumimoji="1" lang="zh-TW" alt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市場</a:t>
            </a: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展望</a:t>
            </a:r>
          </a:p>
        </p:txBody>
      </p:sp>
    </p:spTree>
    <p:extLst>
      <p:ext uri="{BB962C8B-B14F-4D97-AF65-F5344CB8AC3E}">
        <p14:creationId xmlns:p14="http://schemas.microsoft.com/office/powerpoint/2010/main" val="15992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文字版面配置區 8">
            <a:extLst>
              <a:ext uri="{FF2B5EF4-FFF2-40B4-BE49-F238E27FC236}">
                <a16:creationId xmlns:a16="http://schemas.microsoft.com/office/drawing/2014/main" id="{621E002C-1FDF-6CE9-CB89-AD598A0607B8}"/>
              </a:ext>
            </a:extLst>
          </p:cNvPr>
          <p:cNvSpPr txBox="1">
            <a:spLocks/>
          </p:cNvSpPr>
          <p:nvPr/>
        </p:nvSpPr>
        <p:spPr bwMode="auto">
          <a:xfrm>
            <a:off x="2628992" y="1548261"/>
            <a:ext cx="8510064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市場概況</a:t>
            </a:r>
          </a:p>
        </p:txBody>
      </p:sp>
      <p:sp>
        <p:nvSpPr>
          <p:cNvPr id="8" name="文字版面配置區 8">
            <a:extLst>
              <a:ext uri="{FF2B5EF4-FFF2-40B4-BE49-F238E27FC236}">
                <a16:creationId xmlns:a16="http://schemas.microsoft.com/office/drawing/2014/main" id="{2AE352A7-0ED4-DBD7-DDC4-767033903557}"/>
              </a:ext>
            </a:extLst>
          </p:cNvPr>
          <p:cNvSpPr txBox="1">
            <a:spLocks/>
          </p:cNvSpPr>
          <p:nvPr/>
        </p:nvSpPr>
        <p:spPr bwMode="auto">
          <a:xfrm>
            <a:off x="3125776" y="2536621"/>
            <a:ext cx="4165673" cy="122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超薄熱導管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超薄熱導板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zh-TW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車載產品散熱應用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zh-TW" altLang="en-US" sz="1800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F90846FC-77E8-C3F0-A67B-F18657974024}"/>
              </a:ext>
            </a:extLst>
          </p:cNvPr>
          <p:cNvSpPr txBox="1">
            <a:spLocks/>
          </p:cNvSpPr>
          <p:nvPr/>
        </p:nvSpPr>
        <p:spPr bwMode="auto">
          <a:xfrm>
            <a:off x="2628992" y="3596690"/>
            <a:ext cx="8510064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利基與挑戰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A45DAD2E-9847-65D2-31F2-7EE960F9023A}"/>
              </a:ext>
            </a:extLst>
          </p:cNvPr>
          <p:cNvSpPr txBox="1">
            <a:spLocks/>
          </p:cNvSpPr>
          <p:nvPr/>
        </p:nvSpPr>
        <p:spPr bwMode="auto">
          <a:xfrm>
            <a:off x="3125776" y="4484462"/>
            <a:ext cx="3833164" cy="122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不利因素</a:t>
            </a:r>
            <a:r>
              <a:rPr lang="en-US" altLang="zh-TW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對策</a:t>
            </a:r>
            <a:endParaRPr lang="en-US" altLang="zh-TW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有利因素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願景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262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0D05289-41E1-DAF2-F769-593DEBF49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42" y="2875032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肆、財務概況</a:t>
            </a:r>
          </a:p>
        </p:txBody>
      </p:sp>
    </p:spTree>
    <p:extLst>
      <p:ext uri="{BB962C8B-B14F-4D97-AF65-F5344CB8AC3E}">
        <p14:creationId xmlns:p14="http://schemas.microsoft.com/office/powerpoint/2010/main" val="107025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BC70BC-4120-39E0-063F-3981F85E7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697" y="1271029"/>
            <a:ext cx="9224606" cy="51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3947721-8B37-3616-7BF6-323626218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559" y="1421146"/>
            <a:ext cx="9355981" cy="47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B60D77D-2145-5C82-14FA-26DA32E4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976" y="3184880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結  論</a:t>
            </a:r>
          </a:p>
        </p:txBody>
      </p:sp>
    </p:spTree>
    <p:extLst>
      <p:ext uri="{BB962C8B-B14F-4D97-AF65-F5344CB8AC3E}">
        <p14:creationId xmlns:p14="http://schemas.microsoft.com/office/powerpoint/2010/main" val="321920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21B8EDB-3FDE-67D1-9724-63EFD4FE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42" y="3143937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伍、</a:t>
            </a:r>
            <a:r>
              <a:rPr kumimoji="1" lang="en-US" altLang="zh-TW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Q&amp;A</a:t>
            </a: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2372" name="Rectangle 4">
            <a:extLst>
              <a:ext uri="{FF2B5EF4-FFF2-40B4-BE49-F238E27FC236}">
                <a16:creationId xmlns:a16="http://schemas.microsoft.com/office/drawing/2014/main" id="{26CFFC6C-0F45-435E-B9B6-83FC82DC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60" y="2675791"/>
            <a:ext cx="8838727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       本資料及相關討論可能包含對於未來展望的表述，該類表述是基於現況所做之預期，可能受各種已知或未知風險及不確定因素影響，而造成實際結果與所述內容發生顯著不符，使用者應自行判斷與承擔投資風險。</a:t>
            </a:r>
          </a:p>
        </p:txBody>
      </p:sp>
      <p:sp>
        <p:nvSpPr>
          <p:cNvPr id="1082375" name="Rectangle 7">
            <a:extLst>
              <a:ext uri="{FF2B5EF4-FFF2-40B4-BE49-F238E27FC236}">
                <a16:creationId xmlns:a16="http://schemas.microsoft.com/office/drawing/2014/main" id="{867702FB-56BC-4C4B-9F0E-5C027900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442" y="1528090"/>
            <a:ext cx="271374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免責聲明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5D90A3A-9C05-4B0C-8532-7EBA6A59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</p:spTree>
    <p:extLst>
      <p:ext uri="{BB962C8B-B14F-4D97-AF65-F5344CB8AC3E}">
        <p14:creationId xmlns:p14="http://schemas.microsoft.com/office/powerpoint/2010/main" val="72246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2372" name="Rectangle 4">
            <a:extLst>
              <a:ext uri="{FF2B5EF4-FFF2-40B4-BE49-F238E27FC236}">
                <a16:creationId xmlns:a16="http://schemas.microsoft.com/office/drawing/2014/main" id="{26CFFC6C-0F45-435E-B9B6-83FC82DC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383" y="1694195"/>
            <a:ext cx="537259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標楷體" panose="03000509000000000000" pitchFamily="65" charset="-120"/>
                <a:cs typeface="+mn-cs"/>
              </a:rPr>
              <a:t>壹、集團簡介</a:t>
            </a:r>
            <a:endParaRPr kumimoji="1" lang="en-US" altLang="zh-TW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82375" name="Rectangle 7">
            <a:extLst>
              <a:ext uri="{FF2B5EF4-FFF2-40B4-BE49-F238E27FC236}">
                <a16:creationId xmlns:a16="http://schemas.microsoft.com/office/drawing/2014/main" id="{867702FB-56BC-4C4B-9F0E-5C027900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465" y="2542612"/>
            <a:ext cx="446400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貳、產業概況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83FA7C4-3E3C-43D9-B59C-AED71FC2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465" y="3416268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叁、市場展望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2EDB316-481A-4136-814E-8491937C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465" y="5163805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伍、</a:t>
            </a:r>
            <a:r>
              <a:rPr kumimoji="1" lang="en-US" altLang="zh-TW" sz="4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Q&amp;A</a:t>
            </a: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FE9D7BD-6291-E6D2-7605-052DD426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346" y="4312518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肆、財務概況</a:t>
            </a:r>
          </a:p>
        </p:txBody>
      </p:sp>
    </p:spTree>
    <p:extLst>
      <p:ext uri="{BB962C8B-B14F-4D97-AF65-F5344CB8AC3E}">
        <p14:creationId xmlns:p14="http://schemas.microsoft.com/office/powerpoint/2010/main" val="115792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3A940C8-0391-6829-EDDC-3D5B86361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06" y="3000481"/>
            <a:ext cx="537259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標楷體" panose="03000509000000000000" pitchFamily="65" charset="-120"/>
                <a:cs typeface="+mn-cs"/>
              </a:rPr>
              <a:t>壹、集團簡介</a:t>
            </a:r>
            <a:endParaRPr kumimoji="1" lang="en-US" altLang="zh-TW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25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54D77F-168D-FE66-8164-DEB60E0F0F06}"/>
              </a:ext>
            </a:extLst>
          </p:cNvPr>
          <p:cNvSpPr/>
          <p:nvPr/>
        </p:nvSpPr>
        <p:spPr>
          <a:xfrm>
            <a:off x="2440915" y="1794065"/>
            <a:ext cx="4997115" cy="326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設立日期：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1994.12.23</a:t>
            </a: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zh-TW" sz="2000" b="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公開發行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：</a:t>
            </a:r>
            <a:r>
              <a:rPr lang="en-US" altLang="zh-TW" sz="2000" b="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1996</a:t>
            </a:r>
            <a:r>
              <a:rPr lang="zh-TW" altLang="en-US" sz="2000" b="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000" b="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zh-TW" sz="2000" b="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正式掛牌上櫃</a:t>
            </a:r>
            <a:r>
              <a:rPr lang="zh-TW" altLang="en-US" sz="2000" b="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r>
              <a:rPr lang="en-US" altLang="zh-TW" sz="2000" b="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2000" b="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董事長：王台光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+mj-cs"/>
              </a:rPr>
              <a:t>總經理：王台光</a:t>
            </a:r>
            <a:endParaRPr lang="en-US" altLang="zh-TW" sz="20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+mj-cs"/>
              </a:rPr>
              <a:t>資本額：新台幣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cs typeface="+mj-cs"/>
              </a:rPr>
              <a:t>18.25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+mj-cs"/>
              </a:rPr>
              <a:t>億元</a:t>
            </a:r>
            <a:endParaRPr lang="en-US" altLang="zh-TW" sz="20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+mj-cs"/>
              </a:rPr>
              <a:t>員工人數：共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cs typeface="+mj-cs"/>
              </a:rPr>
              <a:t>2,635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+mj-cs"/>
              </a:rPr>
              <a:t>人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(2022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45F7456-F837-5EF0-E4B2-A5928408C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30" y="4481598"/>
            <a:ext cx="2200847" cy="143268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63FBCD9-0D21-B8E3-C05A-8A9516876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948" y="3681349"/>
            <a:ext cx="1792379" cy="10486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61E416F-EFBA-47AE-0872-90B914558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0679" y="2340113"/>
            <a:ext cx="1408298" cy="13412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EB2539-23D0-51EE-659B-932891337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447" y="1493954"/>
            <a:ext cx="137781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DC5B2D0-D91C-8585-7B55-595A151B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09ED45E-550F-0B3B-9088-6024F747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4ADFE4F-6BA0-A760-120E-6A49C96A4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7" y="1329408"/>
            <a:ext cx="11985246" cy="48667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04A6D4FD-F417-95F7-8CF2-C6FAE46345D9}"/>
                  </a:ext>
                </a:extLst>
              </p14:cNvPr>
              <p14:cNvContentPartPr/>
              <p14:nvPr/>
            </p14:nvContentPartPr>
            <p14:xfrm>
              <a:off x="3484343" y="5868165"/>
              <a:ext cx="753120" cy="2844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04A6D4FD-F417-95F7-8CF2-C6FAE46345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0343" y="5760525"/>
                <a:ext cx="8607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51B24C10-D4A8-81C5-AAB1-E459542D1B4A}"/>
                  </a:ext>
                </a:extLst>
              </p14:cNvPr>
              <p14:cNvContentPartPr/>
              <p14:nvPr/>
            </p14:nvContentPartPr>
            <p14:xfrm>
              <a:off x="8303663" y="3414765"/>
              <a:ext cx="1020600" cy="32760"/>
            </p14:xfrm>
          </p:contentPart>
        </mc:Choice>
        <mc:Fallback xmlns=""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51B24C10-D4A8-81C5-AAB1-E459542D1B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9663" y="3306765"/>
                <a:ext cx="11282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8FD68DAB-24B7-4925-24D6-BD34EF379589}"/>
                  </a:ext>
                </a:extLst>
              </p14:cNvPr>
              <p14:cNvContentPartPr/>
              <p14:nvPr/>
            </p14:nvContentPartPr>
            <p14:xfrm>
              <a:off x="6128543" y="5818485"/>
              <a:ext cx="964800" cy="7596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8FD68DAB-24B7-4925-24D6-BD34EF3795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4903" y="5710485"/>
                <a:ext cx="10724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CCC19362-92BD-1C15-A572-98ED8F88D068}"/>
                  </a:ext>
                </a:extLst>
              </p14:cNvPr>
              <p14:cNvContentPartPr/>
              <p14:nvPr/>
            </p14:nvContentPartPr>
            <p14:xfrm>
              <a:off x="4509983" y="5868885"/>
              <a:ext cx="1202400" cy="2520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CCC19362-92BD-1C15-A572-98ED8F88D0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55983" y="5761245"/>
                <a:ext cx="131004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94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2A91FCC-50A5-6C94-027B-D8BAC2B87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105" y="4830669"/>
            <a:ext cx="2591790" cy="404916"/>
          </a:xfrm>
        </p:spPr>
        <p:txBody>
          <a:bodyPr/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葉縣偉強科技有限公司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659458C5-14B1-3FEA-8923-03DF21FE5C03}"/>
              </a:ext>
            </a:extLst>
          </p:cNvPr>
          <p:cNvSpPr txBox="1">
            <a:spLocks/>
          </p:cNvSpPr>
          <p:nvPr/>
        </p:nvSpPr>
        <p:spPr bwMode="auto">
          <a:xfrm>
            <a:off x="784954" y="1506629"/>
            <a:ext cx="10363200" cy="49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工廠概況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C525212-9F07-1F04-E8CE-7B9523AE5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251203"/>
            <a:ext cx="2754033" cy="132979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2230FD5D-5704-EAC0-68E8-38F8B511F354}"/>
              </a:ext>
            </a:extLst>
          </p:cNvPr>
          <p:cNvSpPr txBox="1"/>
          <p:nvPr/>
        </p:nvSpPr>
        <p:spPr>
          <a:xfrm>
            <a:off x="1002501" y="4881871"/>
            <a:ext cx="259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中山偉強科技有限公司</a:t>
            </a:r>
            <a:endParaRPr lang="zh-TW" altLang="en-US" dirty="0"/>
          </a:p>
        </p:txBody>
      </p:sp>
      <p:sp>
        <p:nvSpPr>
          <p:cNvPr id="14" name="文字版面配置區 8">
            <a:extLst>
              <a:ext uri="{FF2B5EF4-FFF2-40B4-BE49-F238E27FC236}">
                <a16:creationId xmlns:a16="http://schemas.microsoft.com/office/drawing/2014/main" id="{76F04343-A842-25AF-782D-0541CE78D654}"/>
              </a:ext>
            </a:extLst>
          </p:cNvPr>
          <p:cNvSpPr txBox="1">
            <a:spLocks/>
          </p:cNvSpPr>
          <p:nvPr/>
        </p:nvSpPr>
        <p:spPr bwMode="auto">
          <a:xfrm>
            <a:off x="1868970" y="2133611"/>
            <a:ext cx="10113233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中山偉強科技有限公司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：廣東省中山市。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D3FD466-908B-A4FE-C119-32904D4371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>
          <a:xfrm>
            <a:off x="4714454" y="5242549"/>
            <a:ext cx="2591790" cy="13297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8DA610B-DA84-5174-A418-6DE3C367E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" b="22393"/>
          <a:stretch/>
        </p:blipFill>
        <p:spPr>
          <a:xfrm>
            <a:off x="8278125" y="5207458"/>
            <a:ext cx="2911374" cy="1373543"/>
          </a:xfrm>
          <a:prstGeom prst="rect">
            <a:avLst/>
          </a:prstGeom>
        </p:spPr>
      </p:pic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25DB2AE5-2890-5D88-DA22-F1A2FA0F3A78}"/>
              </a:ext>
            </a:extLst>
          </p:cNvPr>
          <p:cNvSpPr txBox="1">
            <a:spLocks/>
          </p:cNvSpPr>
          <p:nvPr/>
        </p:nvSpPr>
        <p:spPr bwMode="auto">
          <a:xfrm>
            <a:off x="8378693" y="4802542"/>
            <a:ext cx="2710237" cy="40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平頂山業強科技有限公司</a:t>
            </a:r>
          </a:p>
        </p:txBody>
      </p:sp>
      <p:sp>
        <p:nvSpPr>
          <p:cNvPr id="15" name="文字版面配置區 8">
            <a:extLst>
              <a:ext uri="{FF2B5EF4-FFF2-40B4-BE49-F238E27FC236}">
                <a16:creationId xmlns:a16="http://schemas.microsoft.com/office/drawing/2014/main" id="{5989206A-3514-7A72-4D9F-AB757149D4B0}"/>
              </a:ext>
            </a:extLst>
          </p:cNvPr>
          <p:cNvSpPr txBox="1">
            <a:spLocks/>
          </p:cNvSpPr>
          <p:nvPr/>
        </p:nvSpPr>
        <p:spPr bwMode="auto">
          <a:xfrm>
            <a:off x="1868970" y="3109767"/>
            <a:ext cx="10113233" cy="3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葉縣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偉強科技有限公司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河南省平頂山市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  <p:sp>
        <p:nvSpPr>
          <p:cNvPr id="17" name="文字版面配置區 8">
            <a:extLst>
              <a:ext uri="{FF2B5EF4-FFF2-40B4-BE49-F238E27FC236}">
                <a16:creationId xmlns:a16="http://schemas.microsoft.com/office/drawing/2014/main" id="{F73B5324-5087-55BD-DDB7-D2E8BE808617}"/>
              </a:ext>
            </a:extLst>
          </p:cNvPr>
          <p:cNvSpPr txBox="1">
            <a:spLocks/>
          </p:cNvSpPr>
          <p:nvPr/>
        </p:nvSpPr>
        <p:spPr bwMode="auto">
          <a:xfrm>
            <a:off x="1868970" y="3579311"/>
            <a:ext cx="10271763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平頂山業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強科技有限公司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河南省平頂山市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7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8926BDF-1AE2-715B-677F-48931656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06" y="3000481"/>
            <a:ext cx="537259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貳、產業概況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0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8" name="文字版面配置區 8">
            <a:extLst>
              <a:ext uri="{FF2B5EF4-FFF2-40B4-BE49-F238E27FC236}">
                <a16:creationId xmlns:a16="http://schemas.microsoft.com/office/drawing/2014/main" id="{D55FAE6D-4F4B-E486-3711-4D3F6B3F4F7A}"/>
              </a:ext>
            </a:extLst>
          </p:cNvPr>
          <p:cNvSpPr txBox="1">
            <a:spLocks/>
          </p:cNvSpPr>
          <p:nvPr/>
        </p:nvSpPr>
        <p:spPr bwMode="auto">
          <a:xfrm>
            <a:off x="2628992" y="1548261"/>
            <a:ext cx="3467008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技術與應用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B799801-C055-CBAB-4E05-6BAF51EE232A}"/>
              </a:ext>
            </a:extLst>
          </p:cNvPr>
          <p:cNvSpPr txBox="1">
            <a:spLocks/>
          </p:cNvSpPr>
          <p:nvPr/>
        </p:nvSpPr>
        <p:spPr bwMode="auto">
          <a:xfrm>
            <a:off x="2628992" y="2242264"/>
            <a:ext cx="3646320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產業上、中、下游之關聯性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962AB9E5-BF01-1750-DEF1-34714B47A86C}"/>
              </a:ext>
            </a:extLst>
          </p:cNvPr>
          <p:cNvSpPr txBox="1">
            <a:spLocks/>
          </p:cNvSpPr>
          <p:nvPr/>
        </p:nvSpPr>
        <p:spPr bwMode="auto">
          <a:xfrm>
            <a:off x="2628992" y="4865631"/>
            <a:ext cx="3467008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產品發展趨勢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281BD30-28C9-03CE-634F-D52B92C8F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209" y="2904896"/>
            <a:ext cx="5155882" cy="19158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E578D1E-0571-9336-ACF2-4E5BEEC96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47" y="1321173"/>
            <a:ext cx="2010849" cy="299362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E8E0943-C173-F931-41FE-9A7B5EA0E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7976" y="4907650"/>
            <a:ext cx="3002292" cy="18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31841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18953</TotalTime>
  <Words>546</Words>
  <Application>Microsoft Office PowerPoint</Application>
  <PresentationFormat>寬螢幕</PresentationFormat>
  <Paragraphs>95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Calibri</vt:lpstr>
      <vt:lpstr>Tahoma</vt:lpstr>
      <vt:lpstr>Times New Roman</vt:lpstr>
      <vt:lpstr>Wingdings</vt:lpstr>
      <vt:lpstr>1_預設簡報設計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邱雅筑[Selina_Chiu]</dc:creator>
  <cp:lastModifiedBy>沈家傳[Jay_Shen]</cp:lastModifiedBy>
  <cp:revision>52</cp:revision>
  <dcterms:created xsi:type="dcterms:W3CDTF">2022-04-29T03:19:35Z</dcterms:created>
  <dcterms:modified xsi:type="dcterms:W3CDTF">2022-12-08T02:11:00Z</dcterms:modified>
</cp:coreProperties>
</file>